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8E2B8-FA7F-4C4E-9F68-4301B5FB300E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AE1FE-FD57-4083-9905-C70302C3F8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0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AE1FE-FD57-4083-9905-C70302C3F8A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01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762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3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33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511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813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90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423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21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43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42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97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53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74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47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84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2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0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067" y="1639604"/>
            <a:ext cx="7766936" cy="1646302"/>
          </a:xfrm>
        </p:spPr>
        <p:txBody>
          <a:bodyPr/>
          <a:lstStyle/>
          <a:p>
            <a:pPr algn="ctr"/>
            <a:r>
              <a:rPr lang="zh-TW" altLang="en-US" dirty="0" smtClean="0"/>
              <a:t>十大易用性</a:t>
            </a:r>
            <a:r>
              <a:rPr lang="en-US" altLang="zh-TW" dirty="0" smtClean="0"/>
              <a:t>review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067" y="4026877"/>
            <a:ext cx="7766936" cy="1538654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資工四 </a:t>
            </a:r>
            <a:r>
              <a:rPr lang="en-US" altLang="zh-TW" dirty="0"/>
              <a:t>105590036 </a:t>
            </a:r>
            <a:r>
              <a:rPr lang="zh-TW" altLang="en-US" dirty="0"/>
              <a:t>黃俊維 </a:t>
            </a:r>
            <a:endParaRPr lang="en-US" altLang="zh-TW" dirty="0" smtClean="0"/>
          </a:p>
          <a:p>
            <a:r>
              <a:rPr lang="zh-TW" altLang="en-US" dirty="0" smtClean="0"/>
              <a:t>工管</a:t>
            </a:r>
            <a:r>
              <a:rPr lang="zh-TW" altLang="en-US" dirty="0"/>
              <a:t>三乙 </a:t>
            </a:r>
            <a:r>
              <a:rPr lang="en-US" altLang="zh-TW" dirty="0"/>
              <a:t>106370211 </a:t>
            </a:r>
            <a:r>
              <a:rPr lang="zh-TW" altLang="en-US" dirty="0" smtClean="0"/>
              <a:t>黃平賢</a:t>
            </a:r>
            <a:endParaRPr lang="en-US" altLang="zh-TW" dirty="0" smtClean="0"/>
          </a:p>
          <a:p>
            <a:r>
              <a:rPr lang="zh-TW" altLang="en-US" smtClean="0"/>
              <a:t>工管</a:t>
            </a:r>
            <a:r>
              <a:rPr lang="zh-TW" altLang="en-US" dirty="0"/>
              <a:t>三乙 </a:t>
            </a:r>
            <a:r>
              <a:rPr lang="en-US" altLang="zh-TW" dirty="0"/>
              <a:t>106370236 </a:t>
            </a:r>
            <a:r>
              <a:rPr lang="zh-TW" altLang="en-US" dirty="0" smtClean="0"/>
              <a:t>王</a:t>
            </a:r>
            <a:r>
              <a:rPr lang="zh-TW" altLang="en-US" dirty="0"/>
              <a:t>茹</a:t>
            </a:r>
            <a:r>
              <a:rPr lang="zh-TW" altLang="en-US" dirty="0" smtClean="0"/>
              <a:t>怡</a:t>
            </a:r>
            <a:endParaRPr lang="en-US" altLang="zh-TW" dirty="0" smtClean="0"/>
          </a:p>
          <a:p>
            <a:r>
              <a:rPr lang="zh-TW" altLang="en-US" dirty="0" smtClean="0"/>
              <a:t>旁聽 </a:t>
            </a:r>
            <a:r>
              <a:rPr lang="zh-TW" altLang="en-US" dirty="0"/>
              <a:t>廖婕吟 </a:t>
            </a:r>
          </a:p>
        </p:txBody>
      </p:sp>
    </p:spTree>
    <p:extLst>
      <p:ext uri="{BB962C8B-B14F-4D97-AF65-F5344CB8AC3E}">
        <p14:creationId xmlns:p14="http://schemas.microsoft.com/office/powerpoint/2010/main" val="75256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01 </a:t>
            </a:r>
            <a:r>
              <a:rPr lang="zh-TW" altLang="en-US" dirty="0"/>
              <a:t>系統狀態能見度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0589"/>
            <a:ext cx="4689895" cy="4416057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發現問題</a:t>
            </a:r>
            <a:endParaRPr lang="en-US" altLang="zh-TW" sz="1800" dirty="0"/>
          </a:p>
          <a:p>
            <a:pPr lvl="1"/>
            <a:r>
              <a:rPr lang="zh-TW" altLang="en-US" sz="1800" dirty="0" smtClean="0"/>
              <a:t>按下</a:t>
            </a:r>
            <a:r>
              <a:rPr lang="en-US" altLang="zh-TW" sz="1800" dirty="0" smtClean="0"/>
              <a:t>Facebook</a:t>
            </a:r>
            <a:r>
              <a:rPr lang="zh-TW" altLang="en-US" sz="1800" dirty="0" smtClean="0"/>
              <a:t>與</a:t>
            </a:r>
            <a:r>
              <a:rPr lang="en-US" altLang="zh-TW" sz="1800" dirty="0" smtClean="0"/>
              <a:t>YouTube</a:t>
            </a:r>
            <a:r>
              <a:rPr lang="zh-TW" altLang="en-US" sz="1800" dirty="0" smtClean="0"/>
              <a:t>按鈕</a:t>
            </a:r>
            <a:r>
              <a:rPr lang="zh-TW" altLang="en-US" sz="1800" dirty="0"/>
              <a:t>時，狀態並無改變，使用者無法得知是否有確實移到自己想要觸發按鈕的範圍內</a:t>
            </a:r>
            <a:r>
              <a:rPr lang="zh-TW" altLang="en-US" sz="1800" dirty="0" smtClean="0"/>
              <a:t>。</a:t>
            </a:r>
          </a:p>
          <a:p>
            <a:pPr marL="0" indent="0">
              <a:buNone/>
            </a:pPr>
            <a:endParaRPr lang="zh-TW" altLang="en-US" sz="2000" dirty="0" smtClean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1800" dirty="0"/>
              <a:t>將有屬標經過的</a:t>
            </a:r>
            <a:r>
              <a:rPr lang="en-US" altLang="zh-TW" sz="1800" dirty="0" err="1"/>
              <a:t>facebook</a:t>
            </a:r>
            <a:r>
              <a:rPr lang="zh-TW" altLang="en-US" sz="1800" dirty="0"/>
              <a:t>與</a:t>
            </a:r>
            <a:r>
              <a:rPr lang="en-US" altLang="zh-TW" sz="1800" dirty="0" err="1"/>
              <a:t>youtube</a:t>
            </a:r>
            <a:r>
              <a:rPr lang="zh-TW" altLang="en-US" sz="1800" dirty="0"/>
              <a:t>按鈕轉為空心，以利使用者分辨是否在範圍內。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7387" t="1" b="80473"/>
          <a:stretch/>
        </p:blipFill>
        <p:spPr>
          <a:xfrm>
            <a:off x="5617793" y="2723356"/>
            <a:ext cx="4089665" cy="7438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93" y="4793269"/>
            <a:ext cx="623949" cy="62394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123" y="4792964"/>
            <a:ext cx="624254" cy="62425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758" y="4792964"/>
            <a:ext cx="624254" cy="6242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393" y="4792964"/>
            <a:ext cx="624254" cy="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9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03 </a:t>
            </a:r>
            <a:r>
              <a:rPr lang="zh-TW" altLang="en-US" dirty="0"/>
              <a:t>使用者的操控自由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發現問題</a:t>
            </a:r>
            <a:endParaRPr lang="en-US" altLang="zh-TW" sz="2000" dirty="0" smtClean="0"/>
          </a:p>
          <a:p>
            <a:endParaRPr lang="zh-TW" altLang="en-US" sz="2000" dirty="0"/>
          </a:p>
          <a:p>
            <a:pPr lvl="1"/>
            <a:endParaRPr lang="en-US" altLang="zh-TW" sz="2000" dirty="0" smtClean="0"/>
          </a:p>
          <a:p>
            <a:pPr lvl="1"/>
            <a:r>
              <a:rPr lang="zh-TW" altLang="en-US" sz="2000" dirty="0" smtClean="0"/>
              <a:t>標籤</a:t>
            </a:r>
            <a:r>
              <a:rPr lang="zh-TW" altLang="en-US" sz="2000" dirty="0"/>
              <a:t>列的連結並非大多數使用者所需要使用的資訊。</a:t>
            </a:r>
          </a:p>
          <a:p>
            <a:endParaRPr lang="zh-TW" altLang="en-US" sz="2000" dirty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2000" dirty="0"/>
              <a:t>可以將其移至選單或者其他較不顯眼的地方，如「兒童網」、「聯絡我們」等等。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9966" r="1416"/>
          <a:stretch/>
        </p:blipFill>
        <p:spPr>
          <a:xfrm>
            <a:off x="1216786" y="2704777"/>
            <a:ext cx="7496391" cy="6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9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06 </a:t>
            </a:r>
            <a:r>
              <a:rPr lang="zh-TW" altLang="en-US" dirty="0"/>
              <a:t>辨識而非記憶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0589"/>
            <a:ext cx="3551766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發現</a:t>
            </a:r>
            <a:r>
              <a:rPr lang="zh-TW" altLang="en-US" sz="2000" dirty="0"/>
              <a:t>問題</a:t>
            </a:r>
          </a:p>
          <a:p>
            <a:pPr lvl="1"/>
            <a:r>
              <a:rPr lang="zh-TW" altLang="en-US" sz="2000" dirty="0"/>
              <a:t>使用者可能會不知道目前頁面位於哪個頁籤底下，可能還是會點到目前正在觀看的頁面。</a:t>
            </a:r>
          </a:p>
          <a:p>
            <a:endParaRPr lang="zh-TW" altLang="en-US" sz="2000" dirty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2000" dirty="0"/>
              <a:t>將</a:t>
            </a:r>
            <a:r>
              <a:rPr lang="en-US" altLang="zh-TW" sz="2000" dirty="0"/>
              <a:t>hover</a:t>
            </a:r>
            <a:r>
              <a:rPr lang="zh-TW" altLang="en-US" sz="2000" dirty="0"/>
              <a:t>的效果固定</a:t>
            </a:r>
            <a:r>
              <a:rPr lang="zh-TW" altLang="en-US" sz="2000" dirty="0" smtClean="0"/>
              <a:t>，</a:t>
            </a:r>
            <a:r>
              <a:rPr lang="zh-TW" altLang="en-US" sz="2000" dirty="0"/>
              <a:t>如更改頁籤字體顯示顏色、頁籤背景變色等。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9995" t="8792" r="12079" b="58019"/>
          <a:stretch/>
        </p:blipFill>
        <p:spPr>
          <a:xfrm>
            <a:off x="4229100" y="4863241"/>
            <a:ext cx="5152572" cy="10263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9836" t="9408" r="11662" b="57645"/>
          <a:stretch/>
        </p:blipFill>
        <p:spPr>
          <a:xfrm>
            <a:off x="4229100" y="2712430"/>
            <a:ext cx="5152572" cy="10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59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07 </a:t>
            </a:r>
            <a:r>
              <a:rPr lang="zh-TW" altLang="en-US" dirty="0"/>
              <a:t>彈性與使用效率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89"/>
            <a:ext cx="4691997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發現</a:t>
            </a:r>
            <a:r>
              <a:rPr lang="zh-TW" altLang="en-US" sz="2000" dirty="0"/>
              <a:t>問題</a:t>
            </a:r>
          </a:p>
          <a:p>
            <a:pPr lvl="1"/>
            <a:r>
              <a:rPr lang="zh-TW" altLang="en-US" sz="2000" dirty="0"/>
              <a:t>會使用旅遊網站的使用者多半是還處於「選擇」旅遊行程的階段，可能會反覆使用網站，並且希望會有儲存「最愛行程」的</a:t>
            </a:r>
            <a:r>
              <a:rPr lang="zh-TW" altLang="en-US" sz="2000" dirty="0" smtClean="0"/>
              <a:t>需求</a:t>
            </a:r>
            <a:endParaRPr lang="en-US" altLang="zh-TW" sz="2000" dirty="0" smtClean="0"/>
          </a:p>
          <a:p>
            <a:pPr lvl="1"/>
            <a:endParaRPr lang="zh-TW" altLang="en-US" sz="2000" dirty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2000" dirty="0"/>
              <a:t>增設「加入最愛」的按鈕，讓使用者可以不用反覆搜尋、比對自己有興趣的行程，提高使用效率。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27577"/>
          <a:stretch/>
        </p:blipFill>
        <p:spPr>
          <a:xfrm>
            <a:off x="5369331" y="2160589"/>
            <a:ext cx="3904671" cy="25864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14" y="5214642"/>
            <a:ext cx="826720" cy="8267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418" y="5214642"/>
            <a:ext cx="826720" cy="8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40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07 </a:t>
            </a:r>
            <a:r>
              <a:rPr lang="zh-TW" altLang="en-US" dirty="0"/>
              <a:t>彈性與使用效率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89"/>
            <a:ext cx="8596669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發現</a:t>
            </a:r>
            <a:r>
              <a:rPr lang="zh-TW" altLang="en-US" sz="2000" dirty="0"/>
              <a:t>問題</a:t>
            </a:r>
          </a:p>
          <a:p>
            <a:pPr lvl="1"/>
            <a:r>
              <a:rPr lang="zh-TW" altLang="en-US" sz="1800" dirty="0"/>
              <a:t>使用者下滑至頁面底端時，可能因經常要回到頂端僅能使用滾輪而耗費很多時間</a:t>
            </a:r>
            <a:r>
              <a:rPr lang="zh-TW" altLang="en-US" sz="1800" dirty="0" smtClean="0"/>
              <a:t>。</a:t>
            </a:r>
            <a:endParaRPr lang="zh-TW" altLang="en-US" sz="2000" dirty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1800" dirty="0"/>
              <a:t>增設「回最頂端」的按鈕，讓使用者可以更加方便利用網站資源，並且增進使用者體驗。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2" t="30526" r="7142"/>
          <a:stretch/>
        </p:blipFill>
        <p:spPr>
          <a:xfrm>
            <a:off x="2395171" y="4465519"/>
            <a:ext cx="5160992" cy="19672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5309803"/>
            <a:ext cx="278726" cy="2787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474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 </a:t>
            </a:r>
            <a:r>
              <a:rPr lang="zh-TW" altLang="en-US" dirty="0"/>
              <a:t>幫助與說明文件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89"/>
            <a:ext cx="8596669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發現</a:t>
            </a:r>
            <a:r>
              <a:rPr lang="zh-TW" altLang="en-US" sz="2000" dirty="0"/>
              <a:t>問題</a:t>
            </a:r>
          </a:p>
          <a:p>
            <a:pPr lvl="1"/>
            <a:r>
              <a:rPr lang="zh-TW" altLang="en-US" sz="1800" dirty="0"/>
              <a:t>使用者在瀏覽網站上可能會有不清楚操作方式，或者有其他需要幫助的部分。</a:t>
            </a:r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zh-TW" altLang="en-US" sz="2000" dirty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1800" dirty="0"/>
              <a:t>增加幫助或者說明文件的連結，讓使用者的問題得以解決，也可以提供我們做網頁的修正與改進。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9" y="3221134"/>
            <a:ext cx="7940503" cy="66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50509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暖調藍色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31</TotalTime>
  <Words>364</Words>
  <Application>Microsoft Office PowerPoint</Application>
  <PresentationFormat>寬螢幕</PresentationFormat>
  <Paragraphs>45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十大易用性review</vt:lpstr>
      <vt:lpstr>01 系統狀態能見度</vt:lpstr>
      <vt:lpstr>03 使用者的操控自由</vt:lpstr>
      <vt:lpstr>06 辨識而非記憶</vt:lpstr>
      <vt:lpstr>07 彈性與使用效率</vt:lpstr>
      <vt:lpstr>07 彈性與使用效率</vt:lpstr>
      <vt:lpstr>10 幫助與說明文件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十大易用性review</dc:title>
  <dc:creator>joe</dc:creator>
  <cp:lastModifiedBy>joe</cp:lastModifiedBy>
  <cp:revision>5</cp:revision>
  <dcterms:created xsi:type="dcterms:W3CDTF">2020-05-30T10:11:16Z</dcterms:created>
  <dcterms:modified xsi:type="dcterms:W3CDTF">2020-05-30T10:54:45Z</dcterms:modified>
</cp:coreProperties>
</file>